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8F8B54-59AA-DFBD-4E29-52B7532197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EBFB48E-802E-C54E-2EE2-E3B054CAC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D1F62C-B69B-F9C9-BCB5-E829F009E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50605A-72A8-6988-7387-0BD77069E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8D8ED9-F6A1-3B33-F660-0965F2CC2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240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447E7A-332D-6A40-F827-D300426F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53FE46-A427-B9FB-7C04-FC4547B2D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16A48F-AA44-4540-E45C-75ADA7A65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330382-4BF1-E652-AB01-98EA98D7F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316E36-801E-19FD-8289-B5C775713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860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D87597-5CC1-47A0-58D2-EE7775462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D44A9E-66E8-75A4-6DAC-6FA98B972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153956-EBAA-5FF3-F8B0-DE07C8691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6EAE04-F2D7-D525-DCBA-3C4FB612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2D9701-E673-5003-F748-363AA417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388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927E41-7AA3-B8E4-BC14-631033E7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97A7C61-81FC-FA8D-0DAC-3E0D58AD4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0ED487E-C54C-A781-1915-DFEACA2B8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A79F66E-BED9-EE62-99D3-9E2EB65A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6FE919-CF14-A0C0-522B-0C48B9CFC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51A750-8771-F555-C208-C868DF6A5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33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C3B609-FF30-B28C-ABFF-7170F167B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ED40B16-89F6-70E2-1881-E0FF9ED76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13BD604-731A-A7BB-709D-7DB3ED622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E36B6A3-B0B2-1808-84E2-4C42C18852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C12B447-C851-08E1-C70E-0E39761DC0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BBB90D3-2316-60E2-0D83-AC0AAD981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733BC04-1F92-F8A7-C929-EAC260317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2009FD-DFB1-4373-6D00-0572DB11B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80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2490E3-6F2C-4B6C-9066-97DFB4A1A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8F8FD2-CCDE-BB8F-9C01-023C7102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807EDA4-461D-0812-4A35-7B97F46A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0E2BD6C-9996-C54F-A0ED-3C9993080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870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E6D4F3F-8A3E-5DA1-2BBA-DAE30331B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473CD7D-5628-9886-C67A-3E83B3088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D3D0EB2-6EC8-23B0-E454-339E60E13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4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417452-A843-2382-F4EA-5DAFA276A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436F97-726B-71FA-66A8-E9C2EF49C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4CCE3EA-07A6-C522-EAD5-A10D3C20D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732AE0E-A5E9-AF37-BDE2-193D78023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0C61856-26B6-C735-2DFA-1E50BCFCC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E4C5A10-AFE3-6CAE-77FF-D406743A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4121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B1AD64-DC1C-6073-23AC-6049F6C3A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E4CECA8-F387-D0C1-C9CD-14591F76E3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DFF52C4-9B3D-D291-0A1D-1C7C44E98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850CF8B-765A-97D1-BA7A-F85FFA94D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6BFB8A-0490-90B0-1148-0A32DC3B8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BA81E28-BBC7-DF5E-BAAF-C675FD6B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654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2559F3-D0FC-0944-9C77-ACBA1E9D2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37DA588-61C0-5F72-1373-B7F07DD73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D65307-FAEA-92D8-C5D3-F240B4D3B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82B0CF-8DCC-A690-9729-D8494C827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3DE98E-EBB5-D554-3EEC-EFF82152A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387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E7D575F-6900-1543-F8CC-2F43E07830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8065085-23DD-0DFC-FFA7-B1EDA6D42F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41D53C-0DBE-D45A-1D48-2C3A5B72C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C3A7CD-E463-FAE8-2D76-610D650AA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14A5CB-3537-5F71-CFDA-15F5495A9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950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9F2D455-79ED-600D-D4C9-E3243CA45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2331F4E-E0C8-E422-2015-446F24FAD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2A12F7-23D4-8115-D579-838AC799B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FD6AF-CB16-425F-BBB1-314C3F4DF7F8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02856E-FAF1-D3CF-8972-6050F75B26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6261F9-E1D7-2D22-8663-4E25D21ED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5340A-C03A-4069-A608-366D15A1F2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380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E64A74-9353-523D-5B79-EED8CF8C4E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84BB8D5-C468-C36F-542A-D58E167073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 descr="アパートのビル&#10;&#10;中程度の精度で">
            <a:extLst>
              <a:ext uri="{FF2B5EF4-FFF2-40B4-BE49-F238E27FC236}">
                <a16:creationId xmlns:a16="http://schemas.microsoft.com/office/drawing/2014/main" id="{EDF473B6-CC31-3393-65DE-274079121C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1" t="3088" r="3911" b="3088"/>
          <a:stretch/>
        </p:blipFill>
        <p:spPr>
          <a:xfrm>
            <a:off x="977153" y="0"/>
            <a:ext cx="10237694" cy="686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60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弘忠 永岩</dc:creator>
  <cp:lastModifiedBy>弘忠 永岩</cp:lastModifiedBy>
  <cp:revision>1</cp:revision>
  <dcterms:created xsi:type="dcterms:W3CDTF">2025-11-25T02:16:58Z</dcterms:created>
  <dcterms:modified xsi:type="dcterms:W3CDTF">2025-11-25T02:17:16Z</dcterms:modified>
</cp:coreProperties>
</file>